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7" d="100"/>
          <a:sy n="97" d="100"/>
        </p:scale>
        <p:origin x="-39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ט"ו/תמוז/תשע"ז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8429"/>
            <a:ext cx="1763688" cy="2628483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29816" y="332656"/>
            <a:ext cx="7772400" cy="1470025"/>
          </a:xfrm>
        </p:spPr>
        <p:txBody>
          <a:bodyPr>
            <a:normAutofit/>
          </a:bodyPr>
          <a:lstStyle/>
          <a:p>
            <a:r>
              <a:rPr lang="he-IL" sz="80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'סינמה כפר'</a:t>
            </a:r>
            <a:endParaRPr lang="he-IL" sz="8000" b="1" u="sng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7560840" cy="4392488"/>
          </a:xfrm>
        </p:spPr>
        <p:txBody>
          <a:bodyPr>
            <a:normAutofit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e-IL" sz="6000" b="1" cap="all" dirty="0" smtClean="0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ערב "</a:t>
            </a:r>
            <a:r>
              <a:rPr lang="he-IL" sz="6000" b="1" cap="all" dirty="0" err="1" smtClean="0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בורגרסרט</a:t>
            </a:r>
            <a:r>
              <a:rPr lang="he-IL" sz="6000" b="1" cap="all" dirty="0" smtClean="0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" </a:t>
            </a:r>
          </a:p>
          <a:p>
            <a:r>
              <a:rPr lang="he-IL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חמישי 19:30- בבריכה בכפר יהושע</a:t>
            </a:r>
          </a:p>
          <a:p>
            <a:r>
              <a:rPr lang="he-IL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יוקרן הסרט- </a:t>
            </a:r>
            <a:r>
              <a:rPr lang="he-IL" sz="4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"הקול בראש"</a:t>
            </a:r>
          </a:p>
          <a:p>
            <a:endParaRPr lang="he-IL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he-IL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סרט מצחיק ושווה </a:t>
            </a:r>
          </a:p>
          <a:p>
            <a:r>
              <a:rPr lang="he-IL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וגם, על האש! </a:t>
            </a:r>
            <a:r>
              <a:rPr lang="he-IL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במחיר סמלי!!</a:t>
            </a:r>
          </a:p>
          <a:p>
            <a:r>
              <a:rPr lang="he-IL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כווללםם</a:t>
            </a:r>
            <a:r>
              <a:rPr lang="he-IL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מוזמנים!!</a:t>
            </a:r>
            <a:endParaRPr lang="he-IL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29"/>
            <a:ext cx="2123728" cy="2772499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196741"/>
            <a:ext cx="2051720" cy="2628483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3588"/>
            <a:ext cx="2123728" cy="277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22397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‫הצגה על המסך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של Office</vt:lpstr>
      <vt:lpstr>'סינמה כפר'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'סינמה כפר'</dc:title>
  <dc:creator>Sharon</dc:creator>
  <cp:lastModifiedBy>Sharon</cp:lastModifiedBy>
  <cp:revision>4</cp:revision>
  <cp:lastPrinted>2017-07-09T13:12:46Z</cp:lastPrinted>
  <dcterms:created xsi:type="dcterms:W3CDTF">2017-07-09T12:56:17Z</dcterms:created>
  <dcterms:modified xsi:type="dcterms:W3CDTF">2017-07-09T13:14:41Z</dcterms:modified>
</cp:coreProperties>
</file>